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4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D7C64-B0EC-4A24-83F9-F239966EEE5E}" type="datetimeFigureOut">
              <a:rPr lang="tr-TR" smtClean="0"/>
              <a:t>26.03.2014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47F03-DA41-488F-A4F4-FBB9DF4D60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59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21. Dönem E-Turizm Komite Çalışması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47F03-DA41-488F-A4F4-FBB9DF4D60D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1226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21.</a:t>
            </a:r>
            <a:r>
              <a:rPr lang="tr-TR" baseline="0" dirty="0" smtClean="0"/>
              <a:t> Dönem E-Turizm Komite Çalışması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47F03-DA41-488F-A4F4-FBB9DF4D60D3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062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21. Dönem E-Turizm Komite Çalışması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47F03-DA41-488F-A4F4-FBB9DF4D60D3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3590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21. Dönem E-Turizm Komite Çalışması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47F03-DA41-488F-A4F4-FBB9DF4D60D3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395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21. Dönem E-Turizm Komite Çalışması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47F03-DA41-488F-A4F4-FBB9DF4D60D3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45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21. Dönem E-Turizm Komite Çalışması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47F03-DA41-488F-A4F4-FBB9DF4D60D3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279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21. Dönem E-Turizm Komite Çalışması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47F03-DA41-488F-A4F4-FBB9DF4D60D3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2641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21. Dönem E-Turizm Komite Çalışması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47F03-DA41-488F-A4F4-FBB9DF4D60D3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724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21. Dönem E-Turizm Komite Çalışması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47F03-DA41-488F-A4F4-FBB9DF4D60D3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06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Resim Yer Tutucusu" descr="images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2201" r="2201"/>
          <a:stretch>
            <a:fillRect/>
          </a:stretch>
        </p:blipFill>
        <p:spPr>
          <a:xfrm>
            <a:off x="2843808" y="1196752"/>
            <a:ext cx="2736304" cy="1562177"/>
          </a:xfrm>
        </p:spPr>
      </p:pic>
      <p:sp>
        <p:nvSpPr>
          <p:cNvPr id="3" name="2 İçerik Yer Tutucusu"/>
          <p:cNvSpPr>
            <a:spLocks noGrp="1"/>
          </p:cNvSpPr>
          <p:nvPr>
            <p:ph type="body" sz="half" idx="2"/>
          </p:nvPr>
        </p:nvSpPr>
        <p:spPr>
          <a:xfrm>
            <a:off x="1115616" y="2924944"/>
            <a:ext cx="6840760" cy="3312368"/>
          </a:xfrm>
        </p:spPr>
        <p:txBody>
          <a:bodyPr>
            <a:noAutofit/>
          </a:bodyPr>
          <a:lstStyle/>
          <a:p>
            <a:pPr algn="just"/>
            <a:r>
              <a:rPr lang="tr-TR" sz="2000" dirty="0" smtClean="0">
                <a:latin typeface="Comic Sans MS" panose="030F0702030302020204" pitchFamily="66" charset="0"/>
              </a:rPr>
              <a:t>E-mail, İngilizce “</a:t>
            </a:r>
            <a:r>
              <a:rPr lang="tr-TR" sz="2000" dirty="0" err="1" smtClean="0">
                <a:latin typeface="Comic Sans MS" panose="030F0702030302020204" pitchFamily="66" charset="0"/>
              </a:rPr>
              <a:t>electronic</a:t>
            </a:r>
            <a:r>
              <a:rPr lang="tr-TR" sz="2000" dirty="0" smtClean="0">
                <a:latin typeface="Comic Sans MS" panose="030F0702030302020204" pitchFamily="66" charset="0"/>
              </a:rPr>
              <a:t> mail” yani elektronik posta kelimelerinden türetilmiştir. E-mail, adından da anlaşıldığı gibi elektronik yolla ve internet bağlantısı yardımıyla mesaj, resim vb. belgelerin gönderilmesini sağlar. İnternet e-mail sistemi SMTP (Simple Mail Transfer Protocol) tabanında çalışmaktadır.</a:t>
            </a:r>
          </a:p>
          <a:p>
            <a:pPr algn="just"/>
            <a:endParaRPr lang="tr-TR" sz="2000" dirty="0" smtClean="0">
              <a:latin typeface="Comic Sans MS" panose="030F0702030302020204" pitchFamily="66" charset="0"/>
            </a:endParaRPr>
          </a:p>
          <a:p>
            <a:pPr algn="just"/>
            <a:r>
              <a:rPr lang="tr-TR" sz="2000" dirty="0" smtClean="0">
                <a:latin typeface="Comic Sans MS" panose="030F0702030302020204" pitchFamily="66" charset="0"/>
              </a:rPr>
              <a:t>E-mail adresleri genellikle aaa@bbb.com şeklinde alınmaktadır. Adres içinde yer alan </a:t>
            </a:r>
            <a:r>
              <a:rPr lang="tr-TR" sz="2000" dirty="0" err="1" smtClean="0">
                <a:latin typeface="Comic Sans MS" panose="030F0702030302020204" pitchFamily="66" charset="0"/>
              </a:rPr>
              <a:t>aaa</a:t>
            </a:r>
            <a:r>
              <a:rPr lang="tr-TR" sz="2000" dirty="0" smtClean="0">
                <a:latin typeface="Comic Sans MS" panose="030F0702030302020204" pitchFamily="66" charset="0"/>
              </a:rPr>
              <a:t> kısmı isim ve </a:t>
            </a:r>
            <a:r>
              <a:rPr lang="tr-TR" sz="2000" dirty="0" err="1" smtClean="0">
                <a:latin typeface="Comic Sans MS" panose="030F0702030302020204" pitchFamily="66" charset="0"/>
              </a:rPr>
              <a:t>bbb</a:t>
            </a:r>
            <a:r>
              <a:rPr lang="tr-TR" sz="2000" dirty="0" smtClean="0">
                <a:latin typeface="Comic Sans MS" panose="030F0702030302020204" pitchFamily="66" charset="0"/>
              </a:rPr>
              <a:t> kısmı e-mail sağlayıcısı olarak isimlendirilmektedir.</a:t>
            </a:r>
          </a:p>
          <a:p>
            <a:pPr algn="just"/>
            <a:endParaRPr lang="tr-TR" sz="2000" dirty="0">
              <a:latin typeface="Comic Sans MS" panose="030F0702030302020204" pitchFamily="66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32656"/>
            <a:ext cx="1619672" cy="7520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55576" y="2143116"/>
            <a:ext cx="7531200" cy="3518132"/>
          </a:xfrm>
        </p:spPr>
        <p:txBody>
          <a:bodyPr>
            <a:normAutofit lnSpcReduction="10000"/>
          </a:bodyPr>
          <a:lstStyle/>
          <a:p>
            <a:r>
              <a:rPr lang="tr-T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Mail hesabı alırken nelere Dikkat Edilmeli !!! </a:t>
            </a:r>
          </a:p>
          <a:p>
            <a:pPr algn="l"/>
            <a:r>
              <a:rPr lang="tr-T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Kolay anlaşılabilir mail ara yüzü olması,</a:t>
            </a:r>
          </a:p>
          <a:p>
            <a:pPr algn="l"/>
            <a:r>
              <a:rPr lang="tr-T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- 09:00 – 18:00 saatleri arasında destek vermesi,</a:t>
            </a:r>
          </a:p>
          <a:p>
            <a:pPr algn="l"/>
            <a:r>
              <a:rPr lang="tr-T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Online olarak destek kayıt bırakılması ve takip edilebilmesi,</a:t>
            </a:r>
          </a:p>
          <a:p>
            <a:pPr algn="l"/>
            <a:r>
              <a:rPr lang="tr-T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Ofis dışında olduğunuzda mail yönlendirme yapıla bilmesi</a:t>
            </a:r>
            <a:r>
              <a:rPr lang="tr-TR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tr-T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(</a:t>
            </a:r>
            <a:r>
              <a:rPr lang="tr-TR" sz="20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Out</a:t>
            </a:r>
            <a:r>
              <a:rPr lang="tr-T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of Office </a:t>
            </a:r>
            <a:r>
              <a:rPr lang="tr-T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uygulaması)</a:t>
            </a:r>
            <a:endParaRPr lang="tr-TR" sz="2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tr-T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</a:t>
            </a:r>
            <a:r>
              <a:rPr lang="tr-TR" sz="20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Spam</a:t>
            </a:r>
            <a:r>
              <a:rPr lang="tr-T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filtresi,</a:t>
            </a:r>
          </a:p>
          <a:p>
            <a:pPr algn="l"/>
            <a:r>
              <a:rPr lang="tr-T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Sunucuda bulunan maillerinizin güvenliğinin sağlanması.</a:t>
            </a:r>
          </a:p>
          <a:p>
            <a:pPr algn="l"/>
            <a:r>
              <a:rPr lang="tr-T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İmza eklenmesi</a:t>
            </a:r>
          </a:p>
          <a:p>
            <a:pPr algn="l"/>
            <a:r>
              <a:rPr lang="tr-T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Otomatik </a:t>
            </a:r>
            <a:r>
              <a:rPr lang="tr-TR" sz="20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göneder</a:t>
            </a:r>
            <a:r>
              <a:rPr lang="tr-T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– al yapılabilmesi</a:t>
            </a:r>
          </a:p>
          <a:p>
            <a:pPr algn="l">
              <a:buFont typeface="Arial" charset="0"/>
              <a:buChar char="•"/>
            </a:pPr>
            <a:endParaRPr lang="tr-TR" sz="2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>
              <a:buFont typeface="Arial" charset="0"/>
              <a:buChar char="•"/>
            </a:pPr>
            <a:endParaRPr lang="tr-TR" sz="2000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32656"/>
            <a:ext cx="1619672" cy="7520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tr-TR" sz="2200" dirty="0" smtClean="0">
                <a:latin typeface="Comic Sans MS" panose="030F0702030302020204" pitchFamily="66" charset="0"/>
              </a:rPr>
              <a:t>Outlook üzerinden mail kurulumu adımları aşağıda tarafınıza belirtilmiştir.</a:t>
            </a:r>
            <a:br>
              <a:rPr lang="tr-TR" sz="2200" dirty="0" smtClean="0">
                <a:latin typeface="Comic Sans MS" panose="030F0702030302020204" pitchFamily="66" charset="0"/>
              </a:rPr>
            </a:br>
            <a:r>
              <a:rPr lang="tr-TR" sz="2200" dirty="0" smtClean="0">
                <a:latin typeface="Comic Sans MS" panose="030F0702030302020204" pitchFamily="66" charset="0"/>
              </a:rPr>
              <a:t>Araçlar &gt; Hesap ayarları &gt; Yeni</a:t>
            </a:r>
            <a:r>
              <a:rPr lang="tr-TR" dirty="0" smtClean="0">
                <a:latin typeface="Comic Sans MS" panose="030F0702030302020204" pitchFamily="66" charset="0"/>
              </a:rPr>
              <a:t/>
            </a:r>
            <a:br>
              <a:rPr lang="tr-TR" dirty="0" smtClean="0">
                <a:latin typeface="Comic Sans MS" panose="030F0702030302020204" pitchFamily="66" charset="0"/>
              </a:rPr>
            </a:br>
            <a:endParaRPr lang="tr-TR" dirty="0">
              <a:latin typeface="Comic Sans MS" panose="030F0702030302020204" pitchFamily="66" charset="0"/>
            </a:endParaRPr>
          </a:p>
        </p:txBody>
      </p:sp>
      <p:pic>
        <p:nvPicPr>
          <p:cNvPr id="5" name="4 İçerik Yer Tutucusu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444790"/>
            <a:ext cx="2324100" cy="320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Resim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707580"/>
            <a:ext cx="5760720" cy="160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latin typeface="Comic Sans MS" panose="030F0702030302020204" pitchFamily="66" charset="0"/>
              </a:rPr>
              <a:t>Aşağıdaki şekilde seçim yapılarak ileri butonunu tıklayınız.</a:t>
            </a:r>
            <a:endParaRPr lang="tr-TR" sz="2000" dirty="0">
              <a:latin typeface="Comic Sans MS" panose="030F0702030302020204" pitchFamily="66" charset="0"/>
            </a:endParaRPr>
          </a:p>
        </p:txBody>
      </p:sp>
      <p:pic>
        <p:nvPicPr>
          <p:cNvPr id="4" name="3 İçerik Yer Tutucusu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81137" y="1634331"/>
            <a:ext cx="61817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Aşağıdaki şekilde seçim yapılarak ileri butonunu tıklayınız. (Sunucu ayarlarını veya ek sunucu türlerini el ile yapılandır.)</a:t>
            </a:r>
            <a:endParaRPr lang="tr-TR" dirty="0">
              <a:latin typeface="Comic Sans MS" panose="030F0702030302020204" pitchFamily="66" charset="0"/>
            </a:endParaRPr>
          </a:p>
        </p:txBody>
      </p:sp>
      <p:pic>
        <p:nvPicPr>
          <p:cNvPr id="4" name="3 İçerik Yer Tutucusu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66850" y="1400969"/>
            <a:ext cx="62103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Aşağıdaki şekilde seçim yapılarak ileri butonunu tıklayınız.</a:t>
            </a:r>
            <a:endParaRPr lang="tr-TR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81137" y="1605756"/>
            <a:ext cx="618172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25470"/>
          </a:xfrm>
        </p:spPr>
        <p:txBody>
          <a:bodyPr>
            <a:normAutofit/>
          </a:bodyPr>
          <a:lstStyle/>
          <a:p>
            <a:r>
              <a:rPr lang="tr-TR" sz="2000" dirty="0" smtClean="0">
                <a:latin typeface="Comic Sans MS" panose="030F0702030302020204" pitchFamily="66" charset="0"/>
              </a:rPr>
              <a:t>Bilgileri aşağıdaki şekilde doldurarak Diğer ayarları tıklıyoruz.</a:t>
            </a:r>
            <a:endParaRPr lang="tr-TR" sz="2000" dirty="0">
              <a:latin typeface="Comic Sans MS" panose="030F0702030302020204" pitchFamily="66" charset="0"/>
            </a:endParaRPr>
          </a:p>
        </p:txBody>
      </p:sp>
      <p:pic>
        <p:nvPicPr>
          <p:cNvPr id="4" name="3 İçerik Yer Tutucusu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66850" y="1512888"/>
            <a:ext cx="62103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Aşağıdaki şekilde güncelleyerek tamam butonunu daha sonra ileri butonunu tıklayarak kurulumu sonlandırabilirsiniz.</a:t>
            </a:r>
            <a:endParaRPr lang="tr-TR" dirty="0">
              <a:latin typeface="Comic Sans MS" panose="030F0702030302020204" pitchFamily="66" charset="0"/>
            </a:endParaRPr>
          </a:p>
        </p:txBody>
      </p:sp>
      <p:pic>
        <p:nvPicPr>
          <p:cNvPr id="4" name="3 İçerik Yer Tutucusu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15702" y="1643050"/>
            <a:ext cx="352425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Resim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643050"/>
            <a:ext cx="3521710" cy="429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>
                <a:latin typeface="Comic Sans MS" panose="030F0702030302020204" pitchFamily="66" charset="0"/>
              </a:rPr>
              <a:t>Bu çalışma TÜRSAB, 21. Dönem E-Turizm Komite yönetimi tarafından hazırlanmıştır.</a:t>
            </a:r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2000" dirty="0" smtClean="0">
                <a:latin typeface="Comic Sans MS" panose="030F0702030302020204" pitchFamily="66" charset="0"/>
              </a:rPr>
              <a:t>Saygılarımla,</a:t>
            </a:r>
          </a:p>
          <a:p>
            <a:pPr marL="0" indent="0">
              <a:buNone/>
            </a:pPr>
            <a:r>
              <a:rPr lang="tr-TR" sz="2000" dirty="0" smtClean="0">
                <a:latin typeface="Comic Sans MS" panose="030F0702030302020204" pitchFamily="66" charset="0"/>
              </a:rPr>
              <a:t>Hamdi CEYLAN</a:t>
            </a:r>
          </a:p>
          <a:p>
            <a:pPr marL="0" indent="0">
              <a:buNone/>
            </a:pPr>
            <a:r>
              <a:rPr lang="tr-TR" sz="2000" dirty="0" smtClean="0">
                <a:latin typeface="Comic Sans MS" panose="030F0702030302020204" pitchFamily="66" charset="0"/>
              </a:rPr>
              <a:t>E-Turizm Komite Başkanı </a:t>
            </a:r>
            <a:endParaRPr lang="tr-TR" sz="2000" dirty="0">
              <a:latin typeface="Comic Sans MS" panose="030F0702030302020204" pitchFamily="66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81664"/>
            <a:ext cx="1619672" cy="7520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286</Words>
  <Application>Microsoft Office PowerPoint</Application>
  <PresentationFormat>Ekran Gösterisi (4:3)</PresentationFormat>
  <Paragraphs>42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PowerPoint Sunusu</vt:lpstr>
      <vt:lpstr>PowerPoint Sunusu</vt:lpstr>
      <vt:lpstr>Outlook üzerinden mail kurulumu adımları aşağıda tarafınıza belirtilmiştir. Araçlar &gt; Hesap ayarları &gt; Yeni </vt:lpstr>
      <vt:lpstr>Aşağıdaki şekilde seçim yapılarak ileri butonunu tıklayınız.</vt:lpstr>
      <vt:lpstr>Aşağıdaki şekilde seçim yapılarak ileri butonunu tıklayınız. (Sunucu ayarlarını veya ek sunucu türlerini el ile yapılandır.)</vt:lpstr>
      <vt:lpstr>Aşağıdaki şekilde seçim yapılarak ileri butonunu tıklayınız.</vt:lpstr>
      <vt:lpstr>Bilgileri aşağıdaki şekilde doldurarak Diğer ayarları tıklıyoruz.</vt:lpstr>
      <vt:lpstr>Aşağıdaki şekilde güncelleyerek tamam butonunu daha sonra ileri butonunu tıklayarak kurulumu sonlandırabilirsiniz.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HAMDİ</dc:creator>
  <cp:lastModifiedBy>TUHA</cp:lastModifiedBy>
  <cp:revision>25</cp:revision>
  <dcterms:modified xsi:type="dcterms:W3CDTF">2014-03-26T09:39:28Z</dcterms:modified>
</cp:coreProperties>
</file>